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m4v" ContentType="vide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1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Relationship Id="rId22" Type="http://schemas.openxmlformats.org/officeDocument/2006/relationships/customXml" Target="../customXml/item2.xml"/></Relationships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Understanding Cybersecurity Vulnerabilities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This presentation explores the nature of cybersecurity vulnerabilities and common threats, highlighting how vulnerabilities arise in various forms, and the steps we can take to mitigate risks.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199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0275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003012"/>
            <a:ext cx="184201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by Pooja Shah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85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Software Development Lifecycle (SDLC) Security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4062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200061"/>
            <a:ext cx="37513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Secure Coding Practices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690479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Writing code with security in mind to prevent vulnerabilities.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54062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6200061"/>
            <a:ext cx="51765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Common Software Vulnerabilities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6690479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Insecure input handling, cross-site scripting, buffer overflows.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Definition of Vulnerabilities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Vulnerabilities are weaknesses in a system that could be exploited by an attacker. These flaws allow unauthorized access, data breaches, or disruptions in service.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8201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Vulnerabilities vs. Threats vs. Risks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Vulnerabilities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Weaknesses in a system.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Threats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Potential actions that could exploit vulnerabilities.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Risks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likelihood and impact of a threat exploiting a vulnerability.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Categories of Vulnerabilities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863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Technical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Software bugs, outdated systems, weak passwords.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32259"/>
            <a:ext cx="3664863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Human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Phishing scams, social engineering, careless practices.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Physical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1919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Unauthorized access to data centers, stolen devices.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10406301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Organizational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83191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Lack of security policies, insufficient training, poor incident response.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7239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Common Cyber Threats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Cybersecurity threats are diverse, ranging from malicious software to social engineering attacks. Understanding these threats is crucial for developing effective defense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96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Malware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7219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417439" y="2517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Viruses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17439" y="3007638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Self-replicating programs that infect and damage systems.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517219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840611" y="2517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Worms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40611" y="3007638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Spread without human interaction, often through networks.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517219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10263783" y="2517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Trojans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63783" y="3007638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Disguise as legitimate software but contain malicious code.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578310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1417439" y="4578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Ransomware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17439" y="5068729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Encrypts data and demands payment for decryption.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5216962" y="4578310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5840611" y="4578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Spyware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840611" y="5068729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Collects user data without permission.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9640133" y="4578310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10263783" y="4578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Adware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0263783" y="5068729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Displays unwanted advertisements.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6276499"/>
            <a:ext cx="396835" cy="396835"/>
          </a:xfrm>
          <a:prstGeom prst="roundRect">
            <a:avLst>
              <a:gd name="adj" fmla="val 230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1417439" y="62764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Rootkits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1417439" y="6766917"/>
            <a:ext cx="124191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Hide malicious activity from detection.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99952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Phishing and Social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Social engineering involves manipulating people to gain access to sensitive information or systems. Phishing attacks use deceptive emails or websites to trick users into revealing credentials.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1297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Denial of Service (DoS) and Distributed Denial of Service (DDoS) Attacks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7657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DoS attacks flood a target system with traffic, overwhelming its resources and making it unavailable to legitimate users. DDoS attacks use multiple compromised systems to launch the attack, amplifying its impact.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Man-in-the-Middle (MITM) Attacks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MITM attacks intercept communications between two parties, allowing the attacker to eavesdrop, modify, or even steal data.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14516CB823724590EB24120FADAF68" ma:contentTypeVersion="4" ma:contentTypeDescription="Create a new document." ma:contentTypeScope="" ma:versionID="532e7ac9069d558ce6ebc2a0eb5ef96b">
  <xsd:schema xmlns:xsd="http://www.w3.org/2001/XMLSchema" xmlns:xs="http://www.w3.org/2001/XMLSchema" xmlns:p="http://schemas.microsoft.com/office/2006/metadata/properties" xmlns:ns2="bc70c609-74d3-446d-a188-766338e7cfbf" targetNamespace="http://schemas.microsoft.com/office/2006/metadata/properties" ma:root="true" ma:fieldsID="5ff663e3317b3cbe1e8c9edcbc265e4d" ns2:_="">
    <xsd:import namespace="bc70c609-74d3-446d-a188-766338e7cfb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70c609-74d3-446d-a188-766338e7cf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1E9EAE2-C21A-4B86-823B-404AB373CCA3}"/>
</file>

<file path=customXml/itemProps2.xml><?xml version="1.0" encoding="utf-8"?>
<ds:datastoreItem xmlns:ds="http://schemas.openxmlformats.org/officeDocument/2006/customXml" ds:itemID="{705D3AD5-5228-472F-9764-B47D705305B6}"/>
</file>

<file path=customXml/itemProps3.xml><?xml version="1.0" encoding="utf-8"?>
<ds:datastoreItem xmlns:ds="http://schemas.openxmlformats.org/officeDocument/2006/customXml" ds:itemID="{9B99E12B-DC3F-4C00-8967-1CAAC51CC0DB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2025-01-30T04:12:18Z</dcterms:created>
  <dcterms:modified xsi:type="dcterms:W3CDTF">2025-01-30T04:12:18Z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0x0101004014516CB823724590EB24120FADAF68</vt:lpwstr>
  </property>
</Properties>
</file>